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00584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29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1/30/2026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1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1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1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_0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058400" cy="7772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Custom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Josh Trowbridge</dc:creator>
  <cp:keywords/>
  <dc:description>generated using python-pptx</dc:description>
  <cp:lastModifiedBy>Josh Trowbridge</cp:lastModifiedBy>
  <cp:revision>1</cp:revision>
  <dcterms:created xsi:type="dcterms:W3CDTF">2013-01-27T09:14:16Z</dcterms:created>
  <dcterms:modified xsi:type="dcterms:W3CDTF">2026-01-31T01:22:40Z</dcterms:modified>
  <cp:category/>
</cp:coreProperties>
</file>